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59"/>
  </p:normalViewPr>
  <p:slideViewPr>
    <p:cSldViewPr snapToGrid="0" snapToObjects="1">
      <p:cViewPr varScale="1">
        <p:scale>
          <a:sx n="111" d="100"/>
          <a:sy n="111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キャンバスマリントート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470×340×160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15×560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：ミッドナイトブルー・ナチュラル・ナイトブラック・スカイグレー・カーキ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マリン感のあるロープハンドルがオシャレなトートバッグです。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オンスのキャンバス素材は耐久性にも優れています。こちらはデイリーユースに最適な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サイズ。是非ご活用ください。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2B5CA82-F28E-1448-B5B8-A1DCBE3E2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04" y="1352711"/>
            <a:ext cx="3397069" cy="363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93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2024-07-25T02:35:47Z</dcterms:modified>
</cp:coreProperties>
</file>