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755"/>
  </p:normalViewPr>
  <p:slideViewPr>
    <p:cSldViewPr snapToGrid="0" snapToObjects="1">
      <p:cViewPr>
        <p:scale>
          <a:sx n="133" d="100"/>
          <a:sy n="133" d="100"/>
        </p:scale>
        <p:origin x="704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ネットバッグ 厚手コットン巾着付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 他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400×340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17×310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巾着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320×320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ファッションの高いネットバッグに、厚手のコットン巾着も付いたお得なアイテムです。オリジナル名入れは巾着のほうに可能です。ショップやイベントのオリジナルグッズとしておすすめです！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9364DCCA-81E9-4B49-8F71-E3D343A6AA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891" y="1552956"/>
            <a:ext cx="3293505" cy="324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528</TotalTime>
  <Words>83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2024-07-25T02:35:57Z</dcterms:modified>
</cp:coreProperties>
</file>