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755"/>
  </p:normalViewPr>
  <p:slideViewPr>
    <p:cSldViewPr snapToGrid="0" snapToObjects="1">
      <p:cViewPr>
        <p:scale>
          <a:sx n="133" d="100"/>
          <a:sy n="133" d="100"/>
        </p:scale>
        <p:origin x="704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インナーポケット付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(370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360×370×110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25×560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考：ミッドナイトブルー・ナチュラル・ナイトブラック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物販用オリジナルグッズとして人気の高い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オンスタイプのキャンバストート、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サイズです。インナーポケットにはスマホや鍵などを入れておくと便利ですので、是非ご活用ください。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graphicFrame>
        <p:nvGraphicFramePr>
          <p:cNvPr id="25" name="表 24">
            <a:extLst>
              <a:ext uri="{FF2B5EF4-FFF2-40B4-BE49-F238E27FC236}">
                <a16:creationId xmlns:a16="http://schemas.microsoft.com/office/drawing/2014/main" id="{6C846B0D-92CD-1246-8F7E-2DF167361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359318"/>
              </p:ext>
            </p:extLst>
          </p:nvPr>
        </p:nvGraphicFramePr>
        <p:xfrm>
          <a:off x="0" y="0"/>
          <a:ext cx="2476500" cy="215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1415561277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ナチュラル・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7256397"/>
                  </a:ext>
                </a:extLst>
              </a:tr>
            </a:tbl>
          </a:graphicData>
        </a:graphic>
      </p:graphicFrame>
      <p:graphicFrame>
        <p:nvGraphicFramePr>
          <p:cNvPr id="26" name="表 25">
            <a:extLst>
              <a:ext uri="{FF2B5EF4-FFF2-40B4-BE49-F238E27FC236}">
                <a16:creationId xmlns:a16="http://schemas.microsoft.com/office/drawing/2014/main" id="{2B795AFC-EDE9-3B4A-81FD-320B683C26FA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2476500" cy="215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3925555244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ナチュラル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9418949"/>
                  </a:ext>
                </a:extLst>
              </a:tr>
            </a:tbl>
          </a:graphicData>
        </a:graphic>
      </p:graphicFrame>
      <p:pic>
        <p:nvPicPr>
          <p:cNvPr id="28" name="図 27">
            <a:extLst>
              <a:ext uri="{FF2B5EF4-FFF2-40B4-BE49-F238E27FC236}">
                <a16:creationId xmlns:a16="http://schemas.microsoft.com/office/drawing/2014/main" id="{41A8F0AE-7A5D-6F45-A1B3-AE098FBA2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452" y="1389558"/>
            <a:ext cx="3472656" cy="350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93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2024-07-25T02:35:58Z</dcterms:modified>
</cp:coreProperties>
</file>