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有機農法で育てられたオーガニックコットン素材のスタンダードタイプな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D7BEE79-A274-A040-BCA0-6AF26B0C4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416" y="1333746"/>
            <a:ext cx="1927226" cy="37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2024-07-25T02:44:09Z</dcterms:modified>
</cp:coreProperties>
</file>