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7"/>
  </p:normalViewPr>
  <p:slideViewPr>
    <p:cSldViewPr snapToGrid="0" snapToObjects="1">
      <p:cViewPr varScale="1">
        <p:scale>
          <a:sx n="127" d="100"/>
          <a:sy n="127" d="100"/>
        </p:scale>
        <p:origin x="37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不織布リフレクター付巾着リュック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材：不織布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PP)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350×410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考：レッド・ディープブルー・ナイトブラック・ナチュラルホワイト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防災グッズ入れなどとして人気の高い、不織布素材の巾着リュックです。リフレクター付きのため夜間でも安心！フルカラープリント対応ですので、どんなデザインでも名入れ可能です。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2" name="図 41">
            <a:extLst>
              <a:ext uri="{FF2B5EF4-FFF2-40B4-BE49-F238E27FC236}">
                <a16:creationId xmlns:a16="http://schemas.microsoft.com/office/drawing/2014/main" id="{62D147EC-B921-7B4D-A69C-C62751EDA1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374" y="1503927"/>
            <a:ext cx="3638392" cy="336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564</TotalTime>
  <Words>80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248</cp:revision>
  <cp:lastPrinted>2021-07-20T08:57:41Z</cp:lastPrinted>
  <dcterms:created xsi:type="dcterms:W3CDTF">2021-06-21T09:41:39Z</dcterms:created>
  <dcterms:modified xsi:type="dcterms:W3CDTF">2024-07-25T02:44:25Z</dcterms:modified>
</cp:coreProperties>
</file>