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127" d="100"/>
          <a:sy n="127" d="100"/>
        </p:scale>
        <p:origin x="184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キャンバスフロントポケットショルダートート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(320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g/㎡)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370×380×140(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25×500(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ショルダー部分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30×950(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考：ナチュラル・ナイトブラック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うちわも入るフロント部分の大きなポケットと、ショルダーバッグとしても利用可能な点が高ポイントなキャンバストートです。カラーバリエーションはナチュラルとナイトブラックの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色展開。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3367BCA8-F077-BC4F-B0C5-91F74078C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949" y="1444126"/>
            <a:ext cx="3379094" cy="354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602</TotalTime>
  <Words>98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2024-07-25T02:44:33Z</dcterms:modified>
</cp:coreProperties>
</file>