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シャンブリックキャンバストート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コットン、ポリエステル 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380×370×130(mm)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・持ち手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30×560(mm)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12L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10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オンスの厚手なシャンブリックキャンバスを使った、耐久性にも優れた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M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サイズのトートバッグです。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色のカラーバリエーションから選択可能。オリジナル名入れも格安で承ります。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85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1002</cp:revision>
  <cp:lastPrinted>2021-07-20T08:57:41Z</cp:lastPrinted>
  <dcterms:created xsi:type="dcterms:W3CDTF">2021-06-21T09:41:39Z</dcterms:created>
  <dcterms:modified xsi:type="dcterms:W3CDTF">2024-07-25T02:44:41Z</dcterms:modified>
</cp:coreProperties>
</file>