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オーガニックコットンラッピング巾着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240×350(mm)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サイズのラッピング巾着。地球環境に優しいオーガニックコットンを使用しているため手触りも滑らか。また結び紐は長めでリボンのようにも見えるため、ショッパーとしても人気です。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88" name="Picture 64">
            <a:extLst>
              <a:ext uri="{FF2B5EF4-FFF2-40B4-BE49-F238E27FC236}">
                <a16:creationId xmlns:a16="http://schemas.microsoft.com/office/drawing/2014/main" id="{7C8E5C86-80F4-BB23-9539-B7066A8D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8" y="1363532"/>
            <a:ext cx="3667797" cy="36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2024-07-25T02:44:44Z</dcterms:modified>
</cp:coreProperties>
</file>