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シャンブリック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フラットトート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カラー展開：グレー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サックスブルー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270×340(mm)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25×300(mm)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廃棄される生地の切れ端を再利用したシャンブリックシリーズのフラットトートです。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サイズのファイルやノートが縦向きに丁度入るサイズ感は見た目にもすっきりと見えて</a:t>
            </a:r>
            <a:r>
              <a:rPr lang="en-US" altLang="ja-JP" sz="1600" dirty="0"/>
              <a:t>GOOD</a:t>
            </a:r>
            <a:r>
              <a:rPr lang="ja-JP" altLang="en-US" sz="1600" dirty="0"/>
              <a:t>！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A186169F-82EE-0106-414E-78B4B90A6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80" y="1380248"/>
            <a:ext cx="3585017" cy="35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2024-08-20T03:53:16Z</dcterms:modified>
</cp:coreProperties>
</file>