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0" d="100"/>
          <a:sy n="80" d="100"/>
        </p:scale>
        <p:origin x="168"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2024/12/11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2024/12/11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コットン</a:t>
            </a:r>
            <a:r>
              <a:rPr lang="en-US" altLang="ja-JP" sz="2000" dirty="0">
                <a:solidFill>
                  <a:schemeClr val="bg1"/>
                </a:solidFill>
                <a:latin typeface="Meiryo UI" panose="020B0604030504040204" pitchFamily="34" charset="-128"/>
                <a:ea typeface="Meiryo UI" panose="020B0604030504040204" pitchFamily="34" charset="-128"/>
              </a:rPr>
              <a:t>W</a:t>
            </a:r>
            <a:r>
              <a:rPr lang="ja-JP" altLang="en-US" sz="2000" dirty="0">
                <a:solidFill>
                  <a:schemeClr val="bg1"/>
                </a:solidFill>
                <a:latin typeface="Meiryo UI" panose="020B0604030504040204" pitchFamily="34" charset="-128"/>
                <a:ea typeface="Meiryo UI" panose="020B0604030504040204" pitchFamily="34" charset="-128"/>
              </a:rPr>
              <a:t>フェイス マフラータオル 昇華転写対応 ホワイト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371513"/>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素材：コットン、ポリエステル</a:t>
            </a:r>
          </a:p>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1100×210(mm)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4969"/>
          </a:xfrm>
          <a:prstGeom prst="rect">
            <a:avLst/>
          </a:prstGeom>
          <a:noFill/>
        </p:spPr>
        <p:txBody>
          <a:bodyPr wrap="square" lIns="0" tIns="46800" rIns="0" spcCol="360000" rtlCol="0">
            <a:spAutoFit/>
          </a:bodyPr>
          <a:lstStyle/>
          <a:p>
            <a:pPr>
              <a:lnSpc>
                <a:spcPts val="2400"/>
              </a:lnSpc>
            </a:pPr>
            <a:r>
              <a:rPr lang="ja-JP" altLang="en-US" sz="1600" dirty="0"/>
              <a:t>フルカラーデザインも綺麗に表現できる昇華転写プリント対応のフェイスタオルです。表面は毛足が短く、裏面はコットンパイルで厚みがあるため吸水性が高く、使い勝手も良いタオルです。</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16" name="図 15">
            <a:extLst>
              <a:ext uri="{FF2B5EF4-FFF2-40B4-BE49-F238E27FC236}">
                <a16:creationId xmlns:a16="http://schemas.microsoft.com/office/drawing/2014/main" id="{2F11BF2D-970D-74DB-4574-592A3D93A1B3}"/>
              </a:ext>
            </a:extLst>
          </p:cNvPr>
          <p:cNvPicPr>
            <a:picLocks noChangeAspect="1"/>
          </p:cNvPicPr>
          <p:nvPr/>
        </p:nvPicPr>
        <p:blipFill>
          <a:blip r:embed="rId5"/>
          <a:stretch>
            <a:fillRect/>
          </a:stretch>
        </p:blipFill>
        <p:spPr>
          <a:xfrm>
            <a:off x="740008" y="1495924"/>
            <a:ext cx="3476124" cy="3476124"/>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877</TotalTime>
  <Words>70</Words>
  <Application>Microsoft Office PowerPoint</Application>
  <PresentationFormat>画面に合わせる (4:3)</PresentationFormat>
  <Paragraphs>12</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257</cp:revision>
  <cp:lastPrinted>2021-07-20T08:57:41Z</cp:lastPrinted>
  <dcterms:created xsi:type="dcterms:W3CDTF">2021-06-21T09:41:39Z</dcterms:created>
  <dcterms:modified xsi:type="dcterms:W3CDTF">2024-12-11T02:51:55Z</dcterms:modified>
</cp:coreProperties>
</file>