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3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フラットレジャーポーチ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240×170(mm)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サイズのシンプルなレジャーポーチ。メイク道具などの細々としたものを纏めて持ち歩くのに便利。軽量なレジャーシート仕様な上、再生</a:t>
            </a:r>
            <a:r>
              <a:rPr lang="en-US" altLang="ja-JP" sz="1600" dirty="0"/>
              <a:t>PP</a:t>
            </a:r>
            <a:r>
              <a:rPr lang="ja-JP" altLang="en-US" sz="1600" dirty="0"/>
              <a:t>素材のため環境にも優しいアイテムです。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9C307804-816A-49C6-19D1-42BC1240E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27333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2024-07-25T02:45:21Z</dcterms:modified>
</cp:coreProperties>
</file>