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スマホ対応手袋 ブラック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素材：ナイロン、ポリエステル 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サイズ：手囲い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19?20(cm)(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男女兼用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OPP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備考：取説付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着けたままでもスマホ操作ができるため、冬場の屋外などでは非常に役立つ手袋です。ブラックでシンプルなデザインのためジェンダーレスで使用でき、ノベルティ用にもおすすめ。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E4B4D8A7-28F5-5691-C8F4-082B04C7A3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369" y="1437534"/>
            <a:ext cx="3497974" cy="349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79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268</cp:revision>
  <cp:lastPrinted>2021-07-20T08:57:41Z</cp:lastPrinted>
  <dcterms:created xsi:type="dcterms:W3CDTF">2021-06-21T09:41:39Z</dcterms:created>
  <dcterms:modified xsi:type="dcterms:W3CDTF">2024-08-23T07:06:56Z</dcterms:modified>
</cp:coreProperties>
</file>