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160×180(mm)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サイズのナチュラルなコットン巾着。生地はオーガニックコットンを使用しており環境に優しいアイテムです。またシンプルだからこそ名入れプリントが良く映え、物販用にも販促用にも人気です。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13D371D4-C16B-0F2D-8D7A-1E382286B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24" y="1336457"/>
            <a:ext cx="3714410" cy="37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2024-07-25T02:45:22Z</dcterms:modified>
</cp:coreProperties>
</file>