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9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オーガニックコットンキャンバススクエアライントート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(320g/?)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370×260×110(mm)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40×520(mm)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しっかりとした印象を与える</a:t>
            </a:r>
            <a:r>
              <a:rPr lang="en-US" altLang="ja-JP" sz="1600" dirty="0"/>
              <a:t>10</a:t>
            </a:r>
            <a:r>
              <a:rPr lang="ja-JP" altLang="en-US" sz="1600" dirty="0"/>
              <a:t>オンスのキャンバス素材を使用した、耐久性にも優れたスクエアライントートです。生地にはオーガニックコットンを使用しており環境にも優しいアイテムです。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EEF03FA-A189-D3A2-5171-11302B458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6" y="142733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2024-07-25T02:45:28Z</dcterms:modified>
</cp:coreProperties>
</file>