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198" y="3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オーガニックコットンキャンバストート</a:t>
            </a:r>
            <a:r>
              <a:rPr lang="en-US" altLang="ja-JP" sz="2000" dirty="0">
                <a:solidFill>
                  <a:schemeClr val="bg1"/>
                </a:solidFill>
                <a:latin typeface="Meiryo UI" panose="020B0604030504040204" pitchFamily="34" charset="-128"/>
                <a:ea typeface="Meiryo UI" panose="020B0604030504040204" pitchFamily="34" charset="-128"/>
              </a:rPr>
              <a:t>(ML) </a:t>
            </a:r>
            <a:r>
              <a:rPr lang="ja-JP" altLang="en-US" sz="2000" dirty="0">
                <a:solidFill>
                  <a:schemeClr val="bg1"/>
                </a:solidFill>
                <a:latin typeface="Meiryo UI" panose="020B0604030504040204" pitchFamily="34" charset="-128"/>
                <a:ea typeface="Meiryo UI" panose="020B0604030504040204" pitchFamily="34" charset="-128"/>
              </a:rPr>
              <a:t>内ポケット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(320g/?)</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400×380×120(mm)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30×580(mm)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12L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内ポケットとマチ付き、</a:t>
            </a:r>
            <a:r>
              <a:rPr lang="en-US" altLang="ja-JP" sz="1600" dirty="0"/>
              <a:t>A4</a:t>
            </a:r>
            <a:r>
              <a:rPr lang="ja-JP" altLang="en-US" sz="1600" dirty="0"/>
              <a:t>ファイルがすっと入れられるサイズ感で日常使いにもとても活躍できるキャンバストート。生地にはオーガニックコットンを使用しており環境にも優しいアイテムです。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525EE6D7-6FD8-16BE-5193-40B6C5440738}"/>
              </a:ext>
            </a:extLst>
          </p:cNvPr>
          <p:cNvPicPr>
            <a:picLocks noChangeAspect="1"/>
          </p:cNvPicPr>
          <p:nvPr/>
        </p:nvPicPr>
        <p:blipFill>
          <a:blip r:embed="rId5"/>
          <a:stretch>
            <a:fillRect/>
          </a:stretch>
        </p:blipFill>
        <p:spPr>
          <a:xfrm>
            <a:off x="650044" y="1424727"/>
            <a:ext cx="3641208" cy="364120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1011</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2024-07-25T02:45:28Z</dcterms:modified>
</cp:coreProperties>
</file>