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-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210×155(mm)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シンプルですっきりとした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サイズのフラットポーチ。名入れプリントしたオリジナルデザインが非常に映える上、使い勝手も良いため、ノベルティ用などとして人気のアイテムです。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73A6EBB-D5DC-B226-3DE9-206ECDEB5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95" y="1394149"/>
            <a:ext cx="3621527" cy="36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68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2024-07-25T02:45:29Z</dcterms:modified>
</cp:coreProperties>
</file>