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5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フェイス ハンドタオル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ロング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昇華転写対応 ホワイト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300×120(mm)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フルカラー対応の昇華転写可能なロングハンドタオルです。デザインを鮮明に表現できる毛足の短いシャーリングポリエステルの表と、吸水性に優れたコットンパイルの裏の</a:t>
            </a:r>
            <a:r>
              <a:rPr lang="en-US" altLang="ja-JP" sz="1600" dirty="0"/>
              <a:t>W</a:t>
            </a:r>
            <a:r>
              <a:rPr lang="ja-JP" altLang="en-US" sz="1600" dirty="0"/>
              <a:t>フェイスが◎！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52A8955-0A08-B808-814A-9041E69C0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22" y="1371901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2024-07-25T02:45:32Z</dcterms:modified>
</cp:coreProperties>
</file>