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294" y="3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345×355×100(mm)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サイズのシンプルなトートバッグです。</a:t>
            </a:r>
            <a:r>
              <a:rPr lang="en-US" altLang="ja-JP" sz="1600" dirty="0"/>
              <a:t>13</a:t>
            </a:r>
            <a:r>
              <a:rPr lang="ja-JP" altLang="en-US" sz="1600" dirty="0"/>
              <a:t>オンスのライトウォッシュキャンバスを生地に使用しており耐久性にも優れているため、日常使いにもぴったり！物販用などにもおすすめです。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3A4C90E-975C-F3A4-65CE-F2A37772C34F}"/>
              </a:ext>
            </a:extLst>
          </p:cNvPr>
          <p:cNvPicPr>
            <a:picLocks noChangeAspect="1"/>
          </p:cNvPicPr>
          <p:nvPr/>
        </p:nvPicPr>
        <p:blipFill>
          <a:blip r:embed="rId5"/>
          <a:stretch>
            <a:fillRect/>
          </a:stretch>
        </p:blipFill>
        <p:spPr>
          <a:xfrm>
            <a:off x="712845" y="1371901"/>
            <a:ext cx="3630576" cy="363057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933</TotalTime>
  <Words>83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257</cp:revision>
  <cp:lastPrinted>2021-07-20T08:57:41Z</cp:lastPrinted>
  <dcterms:created xsi:type="dcterms:W3CDTF">2021-06-21T09:41:39Z</dcterms:created>
  <dcterms:modified xsi:type="dcterms:W3CDTF">2024-07-25T02:45:33Z</dcterms:modified>
</cp:coreProperties>
</file>