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438" y="22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ライトウォッシュキャンバストート</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450×370×140(mm)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30×600(mm)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16L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L</a:t>
            </a:r>
            <a:r>
              <a:rPr lang="ja-JP" altLang="en-US" sz="1600" dirty="0"/>
              <a:t>サイズのシンプルなトートバッグです。</a:t>
            </a:r>
            <a:r>
              <a:rPr lang="en-US" altLang="ja-JP" sz="1600" dirty="0"/>
              <a:t>13</a:t>
            </a:r>
            <a:r>
              <a:rPr lang="ja-JP" altLang="en-US" sz="1600" dirty="0"/>
              <a:t>オンスのライトウォッシュキャンバスを生地に使用しており耐久性にも優れているため、日常使いにもぴったり！物販用などにもおすすめです。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7D97974B-1C67-4533-12D3-88F1C83A966C}"/>
              </a:ext>
            </a:extLst>
          </p:cNvPr>
          <p:cNvPicPr>
            <a:picLocks noChangeAspect="1"/>
          </p:cNvPicPr>
          <p:nvPr/>
        </p:nvPicPr>
        <p:blipFill>
          <a:blip r:embed="rId5"/>
          <a:stretch>
            <a:fillRect/>
          </a:stretch>
        </p:blipFill>
        <p:spPr>
          <a:xfrm>
            <a:off x="701234" y="1442379"/>
            <a:ext cx="3595147" cy="359514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613</TotalTime>
  <Words>83</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244</cp:revision>
  <cp:lastPrinted>2021-07-20T08:57:41Z</cp:lastPrinted>
  <dcterms:created xsi:type="dcterms:W3CDTF">2021-06-21T09:41:39Z</dcterms:created>
  <dcterms:modified xsi:type="dcterms:W3CDTF">2024-07-25T02:45:33Z</dcterms:modified>
</cp:coreProperties>
</file>