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29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ライトウォッシュキャンバスツールトート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370×210×130(mm)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30×360(mm)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6L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サイズの、ライトウォッシュキャンバス生地を使用したトートバッグです。外側にある</a:t>
            </a:r>
            <a:r>
              <a:rPr lang="en-US" altLang="ja-JP" sz="1600" dirty="0"/>
              <a:t>3</a:t>
            </a:r>
            <a:r>
              <a:rPr lang="ja-JP" altLang="en-US" sz="1600" dirty="0"/>
              <a:t>つのポケットが非常に便利！全</a:t>
            </a:r>
            <a:r>
              <a:rPr lang="en-US" altLang="ja-JP" sz="1600" dirty="0"/>
              <a:t>4</a:t>
            </a:r>
            <a:r>
              <a:rPr lang="ja-JP" altLang="en-US" sz="1600" dirty="0"/>
              <a:t>色のカラーバリエーションからお選びいただけます。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39E1BF2-2CFC-A94B-8020-C34687192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116" y="1402142"/>
            <a:ext cx="3627614" cy="362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76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2024-07-25T02:45:33Z</dcterms:modified>
</cp:coreProperties>
</file>