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89" d="100"/>
          <a:sy n="89" d="100"/>
        </p:scale>
        <p:origin x="5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ライトウォッシュキャンバスツールトート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(L)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素材：コットン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480×280×160(mm)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30×600(mm)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14L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非常にシンプルなデザインのため、名入れプリントするオリジナルデザインもよく映えてオシャレな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300ml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タンブラー。外側が熱くならず、結露もしにくいため使い勝手は抜群です。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E167132-5318-865A-604D-A0D8219A6C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176" y="1411148"/>
            <a:ext cx="3618608" cy="36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851</TotalTime>
  <Words>80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935</cp:revision>
  <cp:lastPrinted>2021-07-20T08:57:41Z</cp:lastPrinted>
  <dcterms:created xsi:type="dcterms:W3CDTF">2021-06-21T09:41:39Z</dcterms:created>
  <dcterms:modified xsi:type="dcterms:W3CDTF">2024-08-09T01:11:58Z</dcterms:modified>
</cp:coreProperties>
</file>