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varScale="1">
        <p:scale>
          <a:sx n="100" d="100"/>
          <a:sy n="100" d="100"/>
        </p:scale>
        <p:origin x="498"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ライトウォッシュキャンバスマルチトート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430×320×180(mm)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台形型のボディが見た目にもオシャレなトートバッグです。生地には</a:t>
            </a:r>
            <a:r>
              <a:rPr lang="en-US" altLang="ja-JP" sz="1600" dirty="0">
                <a:latin typeface="Meiryo UI" panose="020B0604030504040204" pitchFamily="50" charset="-128"/>
                <a:ea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rPr>
              <a:t>オンスのライトキャンバスを使用しているため耐久性に優れており、両サイドに施されたポケットも非常に便利です。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680F334-7E68-FBDA-D23E-53DFF3DC67B8}"/>
              </a:ext>
            </a:extLst>
          </p:cNvPr>
          <p:cNvPicPr>
            <a:picLocks noChangeAspect="1"/>
          </p:cNvPicPr>
          <p:nvPr/>
        </p:nvPicPr>
        <p:blipFill>
          <a:blip r:embed="rId5"/>
          <a:stretch>
            <a:fillRect/>
          </a:stretch>
        </p:blipFill>
        <p:spPr>
          <a:xfrm>
            <a:off x="650665" y="1379805"/>
            <a:ext cx="3581400" cy="35814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2024-07-25T02:45:34Z</dcterms:modified>
</cp:coreProperties>
</file>