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クルリト コンパクトクーラー巾着バッグ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W370×H350×D140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）・持ち手／約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W35×H400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備考：加工時内職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入れを選択いただいた場合、ゴムは留めずに折りたたみ、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袋に入れた状態での納品になります。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コンパクトに畳んで鞄に忍ばせることができる、軽くてコンパクトなのに保冷力ばっちりな巾着バッグ。口元をリボン結びすれば見た目もかわいく、ワンハンドルでオシャレに持つことができます。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9A8B9F1-02D5-62AF-072C-CDA0CD524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30" y="1367292"/>
            <a:ext cx="3683632" cy="36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116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2024-07-25T02:45:36Z</dcterms:modified>
</cp:coreProperties>
</file>