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150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MOTTERU 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クルリト コンパクトクーラーショルダーバッグ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420×320×170(mm)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・ショルダー部分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65×740(mm)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17L 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折りたたむとコンパクトになるのに広げるとたっぷり入り、ショルダーバッグのように使うこともできる保冷機能付きバッグ。全</a:t>
            </a:r>
            <a:r>
              <a:rPr lang="en-US" altLang="ja-JP" sz="1600" dirty="0"/>
              <a:t>3</a:t>
            </a:r>
            <a:r>
              <a:rPr lang="ja-JP" altLang="en-US" sz="1600" dirty="0"/>
              <a:t>色のカラーバリエーションから選択可能です。 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C91A5D8-CBAC-957E-978C-D1F09B07ED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514" y="1460685"/>
            <a:ext cx="3474823" cy="347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902</TotalTime>
  <Words>72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989</cp:revision>
  <cp:lastPrinted>2021-07-20T08:57:41Z</cp:lastPrinted>
  <dcterms:created xsi:type="dcterms:W3CDTF">2021-06-21T09:41:39Z</dcterms:created>
  <dcterms:modified xsi:type="dcterms:W3CDTF">2025-03-11T06:56:28Z</dcterms:modified>
</cp:coreProperties>
</file>