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厚手コットンショルダーハンドルトート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W400×H380×D100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W35×H660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2L</a:t>
            </a:r>
            <a:r>
              <a:rPr lang="ja-JP" altLang="en-US" sz="1600" dirty="0"/>
              <a:t>ペットボトルも収納できる、くり手ハンドルでデザイン性も高く肩掛けしやすい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サイズのトートバッグ。折り畳んでもかさばらず、適度な厚みで軽量なため、お買物用エコバッグにも最適です。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896E859-90AA-9243-5640-082090CB1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01" y="1450184"/>
            <a:ext cx="348996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2024-08-08T08:36:40Z</dcterms:modified>
</cp:coreProperties>
</file>