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0" d="100"/>
          <a:sy n="90" d="100"/>
        </p:scale>
        <p:origin x="198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ファインライトポリバッグ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W360×H370×D110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W25×H470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サラっとした質感でしなやかなファインライトポリを使った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サイズのマルシェバッグ。肩掛けができて、普段使い用のサブバッグにも最適です。単色はもちろんフルカラー印刷もキレイに映えます。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B9015BB-1738-E73C-DA89-BDD4DE7D3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11147"/>
            <a:ext cx="3576273" cy="35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2024-07-25T02:47:20Z</dcterms:modified>
</cp:coreProperties>
</file>