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92" d="100"/>
          <a:sy n="9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ポケッタブルファスナートート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W400×H300×D110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W25×H530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開口部にファスナーが付いた、</a:t>
            </a:r>
            <a:r>
              <a:rPr lang="en-US" altLang="ja-JP" sz="1600" dirty="0"/>
              <a:t>M</a:t>
            </a:r>
            <a:r>
              <a:rPr lang="ja-JP" altLang="en-US" sz="1600" dirty="0"/>
              <a:t>サイズのポケッタブルトートバッグ。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サイズの書類を横向きに無理なく収納できます。小さく折り畳んで持ち運べるので、サブバッグとしてもとても便利です。 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C88A7DB-F090-CBC9-1F08-D4EEA8253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058" y="1378962"/>
            <a:ext cx="3560088" cy="35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86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876</cp:revision>
  <cp:lastPrinted>2021-07-20T08:57:41Z</cp:lastPrinted>
  <dcterms:created xsi:type="dcterms:W3CDTF">2021-06-21T09:41:39Z</dcterms:created>
  <dcterms:modified xsi:type="dcterms:W3CDTF">2024-07-25T02:47:21Z</dcterms:modified>
</cp:coreProperties>
</file>