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24"/>
  </p:normalViewPr>
  <p:slideViewPr>
    <p:cSldViewPr snapToGrid="0" snapToObjects="1">
      <p:cViewPr varScale="1">
        <p:scale>
          <a:sx n="83" d="100"/>
          <a:sy n="83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シャンブリックキャンバストート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W380×H370×D130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W30×H560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4L </a:t>
            </a:r>
            <a:endParaRPr lang="en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10</a:t>
            </a:r>
            <a:r>
              <a:rPr lang="ja-JP" altLang="en-US" sz="1600" dirty="0"/>
              <a:t>オンスの厚手なシャンブリックキャンバスを使った、耐久性にも優れた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サイズのトートバッグです。</a:t>
            </a:r>
            <a:r>
              <a:rPr lang="en-US" altLang="ja-JP" sz="1600" dirty="0"/>
              <a:t>2</a:t>
            </a:r>
            <a:r>
              <a:rPr lang="ja-JP" altLang="en-US" sz="1600" dirty="0"/>
              <a:t>色のカラーバリエーションから選択可能。オリジナル名入れも格安で承ります。 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6302CB3-915F-E962-794C-CE5850E15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1" y="144930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313</cp:revision>
  <cp:lastPrinted>2021-07-20T08:57:41Z</cp:lastPrinted>
  <dcterms:created xsi:type="dcterms:W3CDTF">2021-06-21T09:41:39Z</dcterms:created>
  <dcterms:modified xsi:type="dcterms:W3CDTF">2024-08-06T07:06:27Z</dcterms:modified>
</cp:coreProperties>
</file>