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ワンタッチカービングサーモボトル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480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ml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材：ステンレス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(18-8)､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φ66×235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480ml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考：食品衛生検査済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ネイビー、ブラック、ホワイト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フタを片手で簡単に開閉できるため、スポーツ用などにも最適な、保温・保冷力抜群のサーモボトルです。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また口元のフィット感が良い小さめの飲み口もポイント。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こちらは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480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タイプです。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F9756C1-15C2-AC48-AA51-002EF5FED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346" y="1597412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94</Words>
  <Application>Microsoft Office PowerPoint</Application>
  <PresentationFormat>画面に合わせる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2024-07-25T02:48:51Z</dcterms:modified>
</cp:coreProperties>
</file>