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折りたたみカラビナハンドルステンレスマグ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持ち手部分はカラビナになっており折りたたむことも可能で便利なステンレスマグです。名入れプリントできるアイテムですのでオリジナルグッズやノベルティアイテムとしてもおすすめ。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187192E-C05D-6F45-A4A4-3A25AD919B0A}"/>
              </a:ext>
            </a:extLst>
          </p:cNvPr>
          <p:cNvPicPr>
            <a:picLocks noChangeAspect="1"/>
          </p:cNvPicPr>
          <p:nvPr/>
        </p:nvPicPr>
        <p:blipFill>
          <a:blip r:embed="rId5"/>
          <a:stretch>
            <a:fillRect/>
          </a:stretch>
        </p:blipFill>
        <p:spPr>
          <a:xfrm>
            <a:off x="956881" y="1694390"/>
            <a:ext cx="3378243" cy="317689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2024-07-25T02:49:10Z</dcterms:modified>
</cp:coreProperties>
</file>