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ミラー付メタルキーホルダー ラウンド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亜鉛合金、ステンレス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50×85×4(mm)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すっきりとしたシンプルなラウンドタイプのメタルキーホルダーです。裏面はミラーになっているためちょっとしたお化粧直しなどに最適です。オリジナル名入れプリントも格安で承ります。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988</cp:revision>
  <cp:lastPrinted>2021-07-20T08:57:41Z</cp:lastPrinted>
  <dcterms:created xsi:type="dcterms:W3CDTF">2021-06-21T09:41:39Z</dcterms:created>
  <dcterms:modified xsi:type="dcterms:W3CDTF">2024-07-25T02:49:23Z</dcterms:modified>
</cp:coreProperties>
</file>