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全面印刷できるモバイルチャージャー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69×136×15(mm)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235g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ケーブル付属、残量表示ランプ付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表面にフルカラー全面印刷ができる、容量</a:t>
            </a:r>
            <a:r>
              <a:rPr lang="en-US" altLang="ja-JP" sz="1600" dirty="0"/>
              <a:t>10000</a:t>
            </a:r>
            <a:r>
              <a:rPr lang="ja-JP" altLang="en-US" sz="1600" dirty="0"/>
              <a:t>ｍ</a:t>
            </a:r>
            <a:r>
              <a:rPr lang="en-US" altLang="ja-JP" sz="1600" dirty="0"/>
              <a:t>Ah</a:t>
            </a:r>
            <a:r>
              <a:rPr lang="ja-JP" altLang="en-US" sz="1600" dirty="0"/>
              <a:t>タイプのモバイルチャージャー。</a:t>
            </a:r>
            <a:r>
              <a:rPr lang="en-US" altLang="ja-JP" sz="1600" dirty="0"/>
              <a:t>2</a:t>
            </a:r>
            <a:r>
              <a:rPr lang="ja-JP" altLang="en-US" sz="1600" dirty="0"/>
              <a:t>口の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ポート付きで、</a:t>
            </a:r>
            <a:r>
              <a:rPr lang="en-US" altLang="ja-JP" sz="1600" dirty="0"/>
              <a:t>2</a:t>
            </a:r>
            <a:r>
              <a:rPr lang="ja-JP" altLang="en-US" sz="1600" dirty="0"/>
              <a:t>台同時に急速充電可能！企業のノベルティや物販品としても活用できます。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F3C38C9-CDCB-B3C6-2B0E-05FB9677E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93" y="1320579"/>
            <a:ext cx="3631404" cy="36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106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2024-07-25T02:49:53Z</dcterms:modified>
</cp:coreProperties>
</file>