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コーヒー配合タイプ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カラー展開：ブラック、ブラウン、ベージュ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、コーヒー粒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146(mm)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コーヒーを抽出した後に残る豆かすを再利用して作ったエコなボールペン。クリップ全面にオリジナルデザインをフルカラー印刷できます。備品やノベルティ、物販品など多用途で使えます。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19B8BD1-6738-E114-4472-088D568BE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59" y="1383323"/>
            <a:ext cx="3657545" cy="36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83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2024-07-25T02:49:54Z</dcterms:modified>
</cp:coreProperties>
</file>