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432"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カラー展開：チャコールブラック、ホワイト、ライトブルー、ライトピンク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78×185×35(mm)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500mAh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ハンディファンの持ち手部分の台紙を入れ替えるだけでカスタムデザインが可能！本体の色や台紙のデザインに変化を持たせるだけで、手軽に物販商品のバリエーションを増やせます。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1916721-04B2-4474-5B20-36EF539FE712}"/>
              </a:ext>
            </a:extLst>
          </p:cNvPr>
          <p:cNvPicPr>
            <a:picLocks noChangeAspect="1"/>
          </p:cNvPicPr>
          <p:nvPr/>
        </p:nvPicPr>
        <p:blipFill>
          <a:blip r:embed="rId5"/>
          <a:stretch>
            <a:fillRect/>
          </a:stretch>
        </p:blipFill>
        <p:spPr>
          <a:xfrm>
            <a:off x="749189" y="1434374"/>
            <a:ext cx="3562809" cy="356280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894</TotalTime>
  <Words>97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2024-07-25T02:49:58Z</dcterms:modified>
</cp:coreProperties>
</file>