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Zalatto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ワンタッチサーモボトル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カラー展開：レッド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ベージュ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Φ68×179(mm)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ワンタッチ式で片手でも開けられる</a:t>
            </a:r>
            <a:r>
              <a:rPr lang="en-US" altLang="ja-JP" sz="1600" dirty="0"/>
              <a:t>350ml</a:t>
            </a:r>
            <a:r>
              <a:rPr lang="ja-JP" altLang="en-US" sz="1600" dirty="0"/>
              <a:t>サーモボトルです。ザラっとした表面が見た目にも格好良く持ちやすい点も◎！全</a:t>
            </a:r>
            <a:r>
              <a:rPr lang="en-US" altLang="ja-JP" sz="1600" dirty="0"/>
              <a:t>6</a:t>
            </a:r>
            <a:r>
              <a:rPr lang="ja-JP" altLang="en-US" sz="1600" dirty="0"/>
              <a:t>色のカラーバリエーションからお選びいただけます。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5CFB441-6F43-FA9F-D44B-84AE2ADD4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45" y="1366530"/>
            <a:ext cx="3703661" cy="370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95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2024-07-25T02:50:03Z</dcterms:modified>
</cp:coreProperties>
</file>