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木目調キャップスリムクリアボトル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φ64×190(mm)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木目調のキャップがおしゃれな</a:t>
            </a:r>
            <a:r>
              <a:rPr lang="en-US" altLang="ja-JP" sz="1600" dirty="0"/>
              <a:t>500ml</a:t>
            </a:r>
            <a:r>
              <a:rPr lang="ja-JP" altLang="en-US" sz="1600" dirty="0"/>
              <a:t>サイズのスリムクリアボトル。お散歩時などのちょっとしたおでかけに便利な飲みきりサイズです。ノベルティから物販品まで広く活用することができます。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B64BD4B-4C4A-0913-EFC2-0D720351C658}"/>
              </a:ext>
            </a:extLst>
          </p:cNvPr>
          <p:cNvPicPr>
            <a:picLocks noChangeAspect="1"/>
          </p:cNvPicPr>
          <p:nvPr/>
        </p:nvPicPr>
        <p:blipFill>
          <a:blip r:embed="rId5"/>
          <a:stretch>
            <a:fillRect/>
          </a:stretch>
        </p:blipFill>
        <p:spPr>
          <a:xfrm>
            <a:off x="700194" y="1316923"/>
            <a:ext cx="3743167" cy="37431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98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2024-07-25T02:50:05Z</dcterms:modified>
</cp:coreProperties>
</file>