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3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アルミハンギングボトル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(M)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カラー展開：マットシルバー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マットブラック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マットホワイト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素材：アルミ、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φ70×163(mm)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400ml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包装：エアパッキン、紙箱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備考：取説付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紙箱面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、食品衛生検査済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M</a:t>
            </a:r>
            <a:r>
              <a:rPr lang="ja-JP" altLang="en-US" sz="1600" dirty="0"/>
              <a:t>サイズ</a:t>
            </a:r>
            <a:r>
              <a:rPr lang="en-US" altLang="ja-JP" sz="1600" dirty="0"/>
              <a:t>400ml</a:t>
            </a:r>
            <a:r>
              <a:rPr lang="ja-JP" altLang="en-US" sz="1600" dirty="0"/>
              <a:t>サイズのシンプルでマットな質感が非常にクールなアルミボトルです。キャップ部分がカラビナになっているため、アウトドアでも日常でも持ち歩きやすくてグッドです！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20A3CD9B-158A-3318-EC04-B04FB61C6A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688" y="1382167"/>
            <a:ext cx="3619943" cy="361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553</TotalTime>
  <Words>88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245</cp:revision>
  <cp:lastPrinted>2021-07-20T08:57:41Z</cp:lastPrinted>
  <dcterms:created xsi:type="dcterms:W3CDTF">2021-06-21T09:41:39Z</dcterms:created>
  <dcterms:modified xsi:type="dcterms:W3CDTF">2024-07-25T02:50:05Z</dcterms:modified>
</cp:coreProperties>
</file>