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バイカラーサーモステンレスボトル</a:t>
            </a:r>
            <a:r>
              <a:rPr lang="en-US" altLang="ja-JP" sz="2000" dirty="0">
                <a:solidFill>
                  <a:schemeClr val="bg1"/>
                </a:solidFill>
                <a:latin typeface="Meiryo UI" panose="020B0604030504040204" pitchFamily="34" charset="-128"/>
                <a:ea typeface="Meiryo UI" panose="020B0604030504040204" pitchFamily="34" charset="-128"/>
              </a:rPr>
              <a:t>300ml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Φ57×165(mm)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300ml</a:t>
            </a:r>
            <a:r>
              <a:rPr lang="ja-JP" altLang="en-US" sz="1600" dirty="0"/>
              <a:t>サイズのバイカラーがおしゃれなステンレスボトルです。保冷保温効果に優れた真空二層構造で美味しい飲み物を美味しい温度のまま持ち歩けます。全</a:t>
            </a:r>
            <a:r>
              <a:rPr lang="en-US" altLang="ja-JP" sz="1600" dirty="0"/>
              <a:t>6</a:t>
            </a:r>
            <a:r>
              <a:rPr lang="ja-JP" altLang="en-US" sz="1600" dirty="0"/>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D546BF2D-6554-55E8-7C05-3C1AEC7576C6}"/>
              </a:ext>
            </a:extLst>
          </p:cNvPr>
          <p:cNvPicPr>
            <a:picLocks noChangeAspect="1"/>
          </p:cNvPicPr>
          <p:nvPr/>
        </p:nvPicPr>
        <p:blipFill>
          <a:blip r:embed="rId5"/>
          <a:stretch>
            <a:fillRect/>
          </a:stretch>
        </p:blipFill>
        <p:spPr>
          <a:xfrm>
            <a:off x="676994" y="1334729"/>
            <a:ext cx="3714322" cy="371432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97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2024-07-25T02:50:06Z</dcterms:modified>
</cp:coreProperties>
</file>