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105" d="100"/>
          <a:sy n="105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グラデーションサーモタンブラー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330ml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Φ83×108(mm)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97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ea"/>
              </a:rPr>
              <a:t>330ml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ea"/>
              </a:rPr>
              <a:t>サイズの、淡くも鮮やかなグラデーションがとってもオシャレなタンブラーです。オリジナル名入れも可能なため、物販用にも記念用にもノベルティ用にも人気のあるタイプです。</a:t>
            </a:r>
            <a:endParaRPr lang="ja-JP" altLang="en-US" sz="1600" dirty="0">
              <a:latin typeface="+mn-ea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A8AA5F9-A760-5ECD-A8A9-EAF50341B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43" y="1371565"/>
            <a:ext cx="3645181" cy="36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936</cp:revision>
  <cp:lastPrinted>2021-07-20T08:57:41Z</cp:lastPrinted>
  <dcterms:created xsi:type="dcterms:W3CDTF">2021-06-21T09:41:39Z</dcterms:created>
  <dcterms:modified xsi:type="dcterms:W3CDTF">2024-07-25T02:50:12Z</dcterms:modified>
</cp:coreProperties>
</file>