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グラデーションサーモラウンドタンブラー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φ72×99 (mm)※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外径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φ82 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350ml</a:t>
            </a:r>
            <a:r>
              <a:rPr lang="ja-JP" altLang="en-US" sz="1600" dirty="0"/>
              <a:t>缶をそのまま入れてホルダーとしても利用可能なラウンドタンブラーです。淡くも鮮やかなグラデーションがオシャレで、オリジナル名入れも可能なため物販用にも記念用にも人気です。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2B6FCF0-4EFA-0ECD-94C0-DC74D6E67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13" y="1388450"/>
            <a:ext cx="3579024" cy="35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2024-07-25T02:50:13Z</dcterms:modified>
</cp:coreProperties>
</file>