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陶器マグ ストレート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(M+)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素材：ストーンウェア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φ81×96(mm)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、食品衛生検査済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340ml</a:t>
            </a:r>
            <a:r>
              <a:rPr lang="ja-JP" altLang="en-US" sz="1600" dirty="0"/>
              <a:t>サイズのすっきりシンプルな、どんなオリジナルデザインでもマッチする陶器マグです。鮮明なフルカラープリントが可能なため、物販用から販促用まで幅広い用途におすすめです。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E38D9608-9779-5B4C-23A1-B848ED074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2" y="1375802"/>
            <a:ext cx="3665520" cy="36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671</TotalTime>
  <Words>80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2024-07-25T02:50:17Z</dcterms:modified>
</cp:coreProperties>
</file>