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湯呑</a:t>
            </a:r>
            <a:r>
              <a:rPr lang="en-US" altLang="ja-JP" sz="2000" dirty="0">
                <a:solidFill>
                  <a:schemeClr val="bg1"/>
                </a:solidFill>
                <a:latin typeface="Meiryo UI" panose="020B0604030504040204" pitchFamily="34" charset="-128"/>
                <a:ea typeface="Meiryo UI" panose="020B0604030504040204" pitchFamily="34" charset="-128"/>
              </a:rPr>
              <a:t>(S) </a:t>
            </a:r>
            <a:r>
              <a:rPr lang="ja-JP" altLang="en-US" sz="2000" dirty="0">
                <a:solidFill>
                  <a:schemeClr val="bg1"/>
                </a:solidFill>
                <a:latin typeface="Meiryo UI" panose="020B0604030504040204" pitchFamily="34" charset="-128"/>
                <a:ea typeface="Meiryo UI" panose="020B0604030504040204" pitchFamily="34" charset="-128"/>
              </a:rPr>
              <a:t>ホワイト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素材：ストーンウェア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Φ67×90(mm)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200ml</a:t>
            </a:r>
          </a:p>
          <a:p>
            <a:r>
              <a:rPr lang="ja-JP" altLang="en-US" sz="900" dirty="0">
                <a:latin typeface="Meiryo UI" panose="020B0604030504040204" pitchFamily="34" charset="-128"/>
                <a:ea typeface="Meiryo UI" panose="020B0604030504040204" pitchFamily="34" charset="-128"/>
              </a:rPr>
              <a:t>包装：紙箱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サイズのすっきりシンプルな湯呑です。ぐるりとほぼ全面にフルカラーでのオリジナルプリントが可能。物販用のオリジナルグッズやノベルティアイテムとしておすすめです。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D8469D5-CF98-E41B-23F0-5A895E6387EF}"/>
              </a:ext>
            </a:extLst>
          </p:cNvPr>
          <p:cNvPicPr>
            <a:picLocks noChangeAspect="1"/>
          </p:cNvPicPr>
          <p:nvPr/>
        </p:nvPicPr>
        <p:blipFill>
          <a:blip r:embed="rId5"/>
          <a:stretch>
            <a:fillRect/>
          </a:stretch>
        </p:blipFill>
        <p:spPr>
          <a:xfrm>
            <a:off x="772995" y="1346151"/>
            <a:ext cx="3641269" cy="364126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TotalTime>
  <Words>76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2024-08-07T00:56:46Z</dcterms:modified>
</cp:coreProperties>
</file>