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48"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シリコンシェイカーボール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目盛り付フロストボトル </a:t>
            </a:r>
            <a:r>
              <a:rPr lang="en-US" altLang="ja-JP" sz="2000" dirty="0">
                <a:solidFill>
                  <a:schemeClr val="bg1"/>
                </a:solidFill>
                <a:latin typeface="Meiryo UI" panose="020B0604030504040204" pitchFamily="34" charset="-128"/>
                <a:ea typeface="Meiryo UI" panose="020B0604030504040204" pitchFamily="34" charset="-128"/>
              </a:rPr>
              <a:t>360ml </a:t>
            </a:r>
            <a:r>
              <a:rPr lang="ja-JP" altLang="en-US" sz="2000" dirty="0">
                <a:solidFill>
                  <a:schemeClr val="bg1"/>
                </a:solidFill>
                <a:latin typeface="Meiryo UI" panose="020B0604030504040204" pitchFamily="34" charset="-128"/>
                <a:ea typeface="Meiryo UI" panose="020B0604030504040204" pitchFamily="34" charset="-128"/>
              </a:rPr>
              <a:t>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素材：ボトル</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 シェイカーボール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サイズ：ボトル</a:t>
            </a:r>
            <a:r>
              <a:rPr lang="en-US" altLang="ja-JP" sz="900" dirty="0">
                <a:latin typeface="Meiryo UI" panose="020B0604030504040204" pitchFamily="34" charset="-128"/>
                <a:ea typeface="Meiryo UI" panose="020B0604030504040204" pitchFamily="34" charset="-128"/>
              </a:rPr>
              <a:t>/Φ58×186(mm) </a:t>
            </a:r>
            <a:r>
              <a:rPr lang="ja-JP" altLang="en-US" sz="900" dirty="0">
                <a:latin typeface="Meiryo UI" panose="020B0604030504040204" pitchFamily="34" charset="-128"/>
                <a:ea typeface="Meiryo UI" panose="020B0604030504040204" pitchFamily="34" charset="-128"/>
              </a:rPr>
              <a:t>シェイカーボール</a:t>
            </a:r>
            <a:r>
              <a:rPr lang="en-US" altLang="ja-JP" sz="900" dirty="0">
                <a:latin typeface="Meiryo UI" panose="020B0604030504040204" pitchFamily="34" charset="-128"/>
                <a:ea typeface="Meiryo UI" panose="020B0604030504040204" pitchFamily="34" charset="-128"/>
              </a:rPr>
              <a:t>/φ30×30(mm)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360ml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360ml</a:t>
            </a:r>
            <a:r>
              <a:rPr lang="ja-JP" altLang="en-US" sz="1600" dirty="0"/>
              <a:t>サイズの目盛り付きボトルとシリコンシェイカーボールのセットです。爽やかでオシャレなフロストデザインはどんなオリジナル名入れもよく映え、物販用にも販促用にもおすすめです。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F2FF8E13-A629-EE1D-B1B5-D28C8E437CD1}"/>
              </a:ext>
            </a:extLst>
          </p:cNvPr>
          <p:cNvPicPr>
            <a:picLocks noChangeAspect="1"/>
          </p:cNvPicPr>
          <p:nvPr/>
        </p:nvPicPr>
        <p:blipFill>
          <a:blip r:embed="rId5"/>
          <a:stretch>
            <a:fillRect/>
          </a:stretch>
        </p:blipFill>
        <p:spPr>
          <a:xfrm>
            <a:off x="630616" y="1326390"/>
            <a:ext cx="3734870" cy="373487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558</TotalTime>
  <Words>102</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2024-07-25T03:04:14Z</dcterms:modified>
</cp:coreProperties>
</file>