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0" d="100"/>
          <a:sy n="100" d="100"/>
        </p:scale>
        <p:origin x="498" y="-4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570ml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/Φ66×H213(mm)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570ml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2959D7FF-24A5-7993-DB24-7785A22C1907}"/>
              </a:ext>
            </a:extLst>
          </p:cNvPr>
          <p:cNvPicPr>
            <a:picLocks noChangeAspect="1"/>
          </p:cNvPicPr>
          <p:nvPr/>
        </p:nvPicPr>
        <p:blipFill>
          <a:blip r:embed="rId5"/>
          <a:stretch>
            <a:fillRect/>
          </a:stretch>
        </p:blipFill>
        <p:spPr>
          <a:xfrm>
            <a:off x="650361" y="1347537"/>
            <a:ext cx="3714750" cy="371475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540</TotalTime>
  <Words>106</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2024-07-25T03:04:14Z</dcterms:modified>
</cp:coreProperties>
</file>