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94" autoAdjust="0"/>
    <p:restoredTop sz="94656"/>
  </p:normalViewPr>
  <p:slideViewPr>
    <p:cSldViewPr snapToGrid="0" snapToObjects="1">
      <p:cViewPr varScale="1">
        <p:scale>
          <a:sx n="77" d="100"/>
          <a:sy n="77" d="100"/>
        </p:scale>
        <p:origin x="90" y="35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シリコンシェイカーボール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目盛り付ハンドルボトル 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ボトル：</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、他　シェイカーボール：シリコン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ボトル／</a:t>
            </a:r>
            <a:r>
              <a:rPr lang="en-US" altLang="ja-JP" sz="900" dirty="0">
                <a:latin typeface="Meiryo UI" panose="020B0604030504040204" pitchFamily="34" charset="-128"/>
                <a:ea typeface="Meiryo UI" panose="020B0604030504040204" pitchFamily="34" charset="-128"/>
              </a:rPr>
              <a:t>Φ76×217</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シェイカーボール／</a:t>
            </a:r>
            <a:r>
              <a:rPr lang="en-US" altLang="ja-JP" sz="900" dirty="0">
                <a:latin typeface="Meiryo UI" panose="020B0604030504040204" pitchFamily="34" charset="-128"/>
                <a:ea typeface="Meiryo UI" panose="020B0604030504040204" pitchFamily="34" charset="-128"/>
              </a:rPr>
              <a:t>Φ30×30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運動時に実用的な、指に引っ掛けられるハンドルが付いた容量目盛り付きのフロストボトルにオリジナルシリコン製シェイカーボールが付いたセット商品です。口径が大きいので洗浄もらくらくです。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6C412027-2536-9D39-9C0B-915796EE49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719" y="1434753"/>
            <a:ext cx="3475353" cy="3475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780</TotalTime>
  <Words>86</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259</cp:revision>
  <cp:lastPrinted>2021-07-20T08:57:41Z</cp:lastPrinted>
  <dcterms:created xsi:type="dcterms:W3CDTF">2021-06-21T09:41:39Z</dcterms:created>
  <dcterms:modified xsi:type="dcterms:W3CDTF">2024-07-19T05:41:42Z</dcterms:modified>
</cp:coreProperties>
</file>