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6" d="100"/>
          <a:sy n="96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スリムサーモステンレスボトル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200ml ver.2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素材：ステンレス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(18-8)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φ57×142(mm)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200ml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付属品：取説付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紙箱面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袋、紙箱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備考：食品衛生検査済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通勤通学時や散歩時の水分補給に最適な</a:t>
            </a:r>
            <a:r>
              <a:rPr lang="en-US" altLang="ja-JP" sz="1600" dirty="0"/>
              <a:t>200ml</a:t>
            </a:r>
            <a:r>
              <a:rPr lang="ja-JP" altLang="en-US" sz="1600" dirty="0"/>
              <a:t>サイズのサーモステンレスボトルです。すっきりとしたシンプルな形状のため、名入れプリントするどんなオリジナルデザインとも相性抜群！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A337990-A2F8-7396-C90F-746DF15A66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77521"/>
            <a:ext cx="3609900" cy="36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736</TotalTime>
  <Words>88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2025-01-14T02:08:09Z</dcterms:modified>
</cp:coreProperties>
</file>