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ピクチャースタイル フェイスタオル 昇華転写対応 ホワイト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371513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素材：ポリエステル、混合繊維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ポリエステル、ナイロン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340×850(mm)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光沢感があり、まるで写真のように色鮮やかなフルカラープリントが可能なフェイスタオルです。高級感のある仕上がりで、物販用にも記念用にも、ノベルティ用にもおすすめのアイテムです。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39EBFCCB-66EB-37B7-FE3A-12605AABE2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9427" y="1422052"/>
            <a:ext cx="3524250" cy="352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805</TotalTime>
  <Words>77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253</cp:revision>
  <cp:lastPrinted>2021-07-20T08:57:41Z</cp:lastPrinted>
  <dcterms:created xsi:type="dcterms:W3CDTF">2021-06-21T09:41:39Z</dcterms:created>
  <dcterms:modified xsi:type="dcterms:W3CDTF">2024-12-11T01:39:34Z</dcterms:modified>
</cp:coreProperties>
</file>