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46" d="100"/>
          <a:sy n="46" d="100"/>
        </p:scale>
        <p:origin x="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ライティングキーホルダー（アクリル板対応）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、亜鉛合金　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W27×H35×D11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取説付、テスト用コイン電池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天チャック付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OPP+CPP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アクリルとキーホルダーを一緒に注文の際は、アクリルがキーホルダーに挿しこまれた状態での納品になります。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お気に入りのアクリルプレートを挟んで止めて持ち歩ける上、</a:t>
            </a:r>
            <a:r>
              <a:rPr lang="en-US" altLang="ja-JP" sz="1600" dirty="0"/>
              <a:t>7</a:t>
            </a:r>
            <a:r>
              <a:rPr lang="ja-JP" altLang="en-US" sz="1600" dirty="0"/>
              <a:t>色に光らせることも可能なキーホルダーです。推し活グッズの新定番として昨今人気の高いアイテムです。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10CCFE-3966-D688-5EB6-A969142F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2" y="1447007"/>
            <a:ext cx="3433992" cy="34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115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2024-07-19T05:41:43Z</dcterms:modified>
</cp:coreProperties>
</file>