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46" d="100"/>
          <a:sy n="46" d="100"/>
        </p:scale>
        <p:origin x="2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ライティングスタンドコンパクト スクエア（アクリル板対応）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22416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W40×H40×D23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取説付、テスト用ボタン電池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エアパッキン、紙箱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</p:cNvCxnSpPr>
          <p:nvPr/>
        </p:nvCxnSpPr>
        <p:spPr>
          <a:xfrm>
            <a:off x="933347" y="5018641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893700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大好きなキャラクターやアイドル、スポーツ選手のアクリルプレートを、</a:t>
            </a:r>
            <a:r>
              <a:rPr lang="en-US" altLang="ja-JP" sz="1600" dirty="0"/>
              <a:t>15</a:t>
            </a:r>
            <a:r>
              <a:rPr lang="ja-JP" altLang="en-US" sz="1600" dirty="0"/>
              <a:t>色にライティングできるアクリルプレートスタンドです。ブラックとホワイトの二色展開から選択可能。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2EB183-7F6E-7254-0396-3A6F49824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63" y="1373426"/>
            <a:ext cx="3491306" cy="349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</TotalTime>
  <Words>82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256</cp:revision>
  <cp:lastPrinted>2021-07-20T08:57:41Z</cp:lastPrinted>
  <dcterms:created xsi:type="dcterms:W3CDTF">2021-06-21T09:41:39Z</dcterms:created>
  <dcterms:modified xsi:type="dcterms:W3CDTF">2024-07-19T05:41:44Z</dcterms:modified>
</cp:coreProperties>
</file>