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47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アクリルバッジ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 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60×60×3(mm)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サイズのアクリルバッグ。洋服やバッグなど、好きなところに自由に取り付けが可能です。鮮明なフルカラーデザインに加え、どんな形状にも切り抜けて、オリジナルグッズ用として人気です。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856E09F-55BA-933B-3BAD-4FA6E5BF6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11148"/>
            <a:ext cx="3663398" cy="36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2024-07-25T03:04:35Z</dcterms:modified>
</cp:coreProperties>
</file>